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80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84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30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68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3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59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28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62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68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43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04D5-B6BB-4CDB-B174-1EEA49E859DC}" type="datetimeFigureOut">
              <a:rPr kumimoji="1" lang="ja-JP" altLang="en-US" smtClean="0"/>
              <a:t>2015/11/11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36B-2C06-4073-90CC-202E99C6A6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hayanon\Dropbox\a単独制作フォルダ\★辻先生ドラフト絵\2月3日納品\文字入りwmf（pptにはりつけ可能な絵）\ドラフト絵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6008"/>
            <a:ext cx="9111485" cy="64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492426"/>
            <a:ext cx="1080517" cy="2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6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yanon\Dropbox\a単独制作フォルダ\★辻先生ドラフト絵\2月3日納品\文字入りwmf（pptにはりつけ可能な絵）\ドラフト絵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75" y="1268760"/>
            <a:ext cx="5488094" cy="48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492426"/>
            <a:ext cx="1080517" cy="2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9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yanon\Dropbox\a単独制作フォルダ\★辻先生ドラフト絵\2月3日納品\文字入りwmf（pptにはりつけ可能な絵）\ドラフト絵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089" y="1052736"/>
            <a:ext cx="5281415" cy="51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492426"/>
            <a:ext cx="1080517" cy="2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6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yanon\Dropbox\a単独制作フォルダ\★辻先生ドラフト絵\2月3日納品\文字入りwmf（pptにはりつけ可能な絵）\ドラフト絵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72" y="836712"/>
            <a:ext cx="5535000" cy="52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492426"/>
            <a:ext cx="1080517" cy="2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62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画面に合わせる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hayanon</dc:creator>
  <cp:lastModifiedBy>市川 真子</cp:lastModifiedBy>
  <cp:revision>3</cp:revision>
  <dcterms:created xsi:type="dcterms:W3CDTF">2014-02-03T03:22:55Z</dcterms:created>
  <dcterms:modified xsi:type="dcterms:W3CDTF">2015-11-11T01:29:09Z</dcterms:modified>
</cp:coreProperties>
</file>